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46A"/>
    <a:srgbClr val="E04172"/>
    <a:srgbClr val="DF4071"/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1666" y="-3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55947"/>
            <a:ext cx="5445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122838" y="16326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DESCRIÇÃO DO CASO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79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lt1"/>
                </a:solidFill>
              </a:rPr>
              <a:t>DISCUSSÃO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3029497" y="7867818"/>
            <a:ext cx="908250" cy="200055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do seu método.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64991" y="6044693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descrevendo o caso.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28483" y="2888459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</a:t>
            </a:r>
            <a:r>
              <a:rPr lang="pt-BR" sz="900" dirty="0">
                <a:solidFill>
                  <a:schemeClr val="dk1"/>
                </a:solidFill>
              </a:rPr>
              <a:t>a discussão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50747" y="8067873"/>
            <a:ext cx="250924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660055" y="182093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 dirty="0"/>
          </a:p>
        </p:txBody>
      </p:sp>
      <p:cxnSp>
        <p:nvCxnSpPr>
          <p:cNvPr id="99" name="Google Shape;99;p13"/>
          <p:cNvCxnSpPr/>
          <p:nvPr/>
        </p:nvCxnSpPr>
        <p:spPr>
          <a:xfrm>
            <a:off x="131027" y="23282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56946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2931767" y="5742441"/>
            <a:ext cx="2389534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</a:t>
            </a:r>
            <a:r>
              <a:rPr lang="pt-BR" sz="900" dirty="0">
                <a:solidFill>
                  <a:schemeClr val="dk1"/>
                </a:solidFill>
              </a:rPr>
              <a:t>com as considerações finais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652416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408</Words>
  <Application>Microsoft Office PowerPoint</Application>
  <PresentationFormat>Apresentação na tela (16:10)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Carlos Eduardo</cp:lastModifiedBy>
  <cp:revision>23</cp:revision>
  <dcterms:modified xsi:type="dcterms:W3CDTF">2024-10-11T01:35:37Z</dcterms:modified>
</cp:coreProperties>
</file>