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46A"/>
    <a:srgbClr val="E04172"/>
    <a:srgbClr val="DF4071"/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6" d="100"/>
          <a:sy n="146" d="100"/>
        </p:scale>
        <p:origin x="1200" y="-1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55947"/>
            <a:ext cx="5445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122838" y="16326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3029497" y="7867818"/>
            <a:ext cx="908250" cy="200055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objetivos.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64991" y="5982691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do seu material e método.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32867" y="2862919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resultados.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50747" y="8067873"/>
            <a:ext cx="2394086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660055" y="182093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 dirty="0"/>
          </a:p>
        </p:txBody>
      </p:sp>
      <p:cxnSp>
        <p:nvCxnSpPr>
          <p:cNvPr id="99" name="Google Shape;99;p13"/>
          <p:cNvCxnSpPr/>
          <p:nvPr/>
        </p:nvCxnSpPr>
        <p:spPr>
          <a:xfrm>
            <a:off x="131027" y="23282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932867" y="5758593"/>
            <a:ext cx="239408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conclusão.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2" name="Google Shape;91;p13">
            <a:extLst>
              <a:ext uri="{FF2B5EF4-FFF2-40B4-BE49-F238E27FC236}">
                <a16:creationId xmlns:a16="http://schemas.microsoft.com/office/drawing/2014/main" id="{29D1A3CC-FA3C-933D-30F7-FE146A26A26E}"/>
              </a:ext>
            </a:extLst>
          </p:cNvPr>
          <p:cNvSpPr txBox="1"/>
          <p:nvPr/>
        </p:nvSpPr>
        <p:spPr>
          <a:xfrm>
            <a:off x="3031188" y="4083823"/>
            <a:ext cx="1564713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DISCUSSÃO</a:t>
            </a:r>
            <a:endParaRPr dirty="0"/>
          </a:p>
        </p:txBody>
      </p:sp>
      <p:sp>
        <p:nvSpPr>
          <p:cNvPr id="3" name="Google Shape;96;p13">
            <a:extLst>
              <a:ext uri="{FF2B5EF4-FFF2-40B4-BE49-F238E27FC236}">
                <a16:creationId xmlns:a16="http://schemas.microsoft.com/office/drawing/2014/main" id="{FA0DC7E1-F62F-0BFA-0C6E-C5B68B4ECD5D}"/>
              </a:ext>
            </a:extLst>
          </p:cNvPr>
          <p:cNvSpPr txBox="1"/>
          <p:nvPr/>
        </p:nvSpPr>
        <p:spPr>
          <a:xfrm>
            <a:off x="2950747" y="4344757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a discussão.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652416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431</Words>
  <Application>Microsoft Office PowerPoint</Application>
  <PresentationFormat>Apresentação na tela (16:10)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Carlos Eduardo</cp:lastModifiedBy>
  <cp:revision>23</cp:revision>
  <dcterms:modified xsi:type="dcterms:W3CDTF">2024-10-11T01:31:16Z</dcterms:modified>
</cp:coreProperties>
</file>