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7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6350-159E-4CA9-A59B-AFC2B3A0E8C1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7ACD-3264-4409-9477-AA5F6DE19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2254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6350-159E-4CA9-A59B-AFC2B3A0E8C1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7ACD-3264-4409-9477-AA5F6DE19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9829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6350-159E-4CA9-A59B-AFC2B3A0E8C1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7ACD-3264-4409-9477-AA5F6DE19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5149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6350-159E-4CA9-A59B-AFC2B3A0E8C1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7ACD-3264-4409-9477-AA5F6DE19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990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6350-159E-4CA9-A59B-AFC2B3A0E8C1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7ACD-3264-4409-9477-AA5F6DE19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8469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6350-159E-4CA9-A59B-AFC2B3A0E8C1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7ACD-3264-4409-9477-AA5F6DE19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4570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6350-159E-4CA9-A59B-AFC2B3A0E8C1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7ACD-3264-4409-9477-AA5F6DE19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1651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6350-159E-4CA9-A59B-AFC2B3A0E8C1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7ACD-3264-4409-9477-AA5F6DE19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5342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6350-159E-4CA9-A59B-AFC2B3A0E8C1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7ACD-3264-4409-9477-AA5F6DE19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6164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6350-159E-4CA9-A59B-AFC2B3A0E8C1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7ACD-3264-4409-9477-AA5F6DE19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9249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6350-159E-4CA9-A59B-AFC2B3A0E8C1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7ACD-3264-4409-9477-AA5F6DE19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8937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56350-159E-4CA9-A59B-AFC2B3A0E8C1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EB7ACD-3264-4409-9477-AA5F6DE19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6280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C33CDA-FE91-4D47-B445-F48A96ACDA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2D68053-673D-49CC-B3BF-42C3822211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52215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Office PowerPoint</Application>
  <PresentationFormat>Apresentação na tela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Alberto Silva Meira</dc:creator>
  <cp:lastModifiedBy>Alberto Silva Meira</cp:lastModifiedBy>
  <cp:revision>1</cp:revision>
  <dcterms:created xsi:type="dcterms:W3CDTF">2021-11-12T23:35:43Z</dcterms:created>
  <dcterms:modified xsi:type="dcterms:W3CDTF">2021-11-12T23:38:45Z</dcterms:modified>
</cp:coreProperties>
</file>